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6" d="100"/>
          <a:sy n="116" d="100"/>
        </p:scale>
        <p:origin x="-137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151175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59370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641670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32642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697351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247186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721299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49671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982430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28570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42591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6D9DE0-298E-4332-9C18-A7622316E3A2}" type="datetimeFigureOut">
              <a:rPr lang="en-GB" smtClean="0"/>
              <a:t>22/12/2015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CED306-3002-40BB-ACA1-B2A036FC33C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756980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403648" y="1556792"/>
            <a:ext cx="2664296" cy="266429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 smtClean="0"/>
              <a:t>@</a:t>
            </a:r>
            <a:r>
              <a:rPr lang="en-GB" sz="1600" dirty="0" err="1" smtClean="0"/>
              <a:t>DomainService</a:t>
            </a:r>
            <a:r>
              <a:rPr lang="en-GB" sz="1600" dirty="0" smtClean="0"/>
              <a:t>(</a:t>
            </a:r>
            <a:br>
              <a:rPr lang="en-GB" sz="1600" dirty="0" smtClean="0"/>
            </a:br>
            <a:r>
              <a:rPr lang="en-GB" sz="1600" dirty="0" smtClean="0"/>
              <a:t>nature=VIEW_REST_ONLY)</a:t>
            </a:r>
          </a:p>
          <a:p>
            <a:pPr algn="ctr"/>
            <a:r>
              <a:rPr lang="en-GB" sz="2000" dirty="0" err="1" smtClean="0"/>
              <a:t>MyRestApi</a:t>
            </a:r>
            <a:endParaRPr lang="en-GB" sz="2000" dirty="0"/>
          </a:p>
        </p:txBody>
      </p:sp>
      <p:sp>
        <p:nvSpPr>
          <p:cNvPr id="5" name="Rectangle 4"/>
          <p:cNvSpPr/>
          <p:nvPr/>
        </p:nvSpPr>
        <p:spPr>
          <a:xfrm>
            <a:off x="4716016" y="1556792"/>
            <a:ext cx="2808312" cy="114365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 smtClean="0"/>
              <a:t>@</a:t>
            </a:r>
            <a:r>
              <a:rPr lang="en-GB" sz="1600" dirty="0" err="1" smtClean="0"/>
              <a:t>DomainService</a:t>
            </a:r>
            <a:r>
              <a:rPr lang="en-GB" sz="1600" dirty="0" smtClean="0"/>
              <a:t>(</a:t>
            </a:r>
            <a:br>
              <a:rPr lang="en-GB" sz="1600" dirty="0" smtClean="0"/>
            </a:br>
            <a:r>
              <a:rPr lang="en-GB" sz="1600" dirty="0" smtClean="0"/>
              <a:t>nature=DOMAIN)</a:t>
            </a:r>
          </a:p>
          <a:p>
            <a:pPr algn="ctr"/>
            <a:r>
              <a:rPr lang="en-GB" sz="2000" dirty="0" smtClean="0"/>
              <a:t>v1.MyRestApi</a:t>
            </a:r>
            <a:endParaRPr lang="en-GB" sz="2000" dirty="0"/>
          </a:p>
        </p:txBody>
      </p:sp>
      <p:sp>
        <p:nvSpPr>
          <p:cNvPr id="6" name="Rectangle 5"/>
          <p:cNvSpPr/>
          <p:nvPr/>
        </p:nvSpPr>
        <p:spPr>
          <a:xfrm>
            <a:off x="4716016" y="2924944"/>
            <a:ext cx="2808312" cy="129614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/>
              <a:t>@</a:t>
            </a:r>
            <a:r>
              <a:rPr lang="en-GB" sz="1600" dirty="0" err="1"/>
              <a:t>DomainService</a:t>
            </a:r>
            <a:r>
              <a:rPr lang="en-GB" sz="1600" dirty="0" smtClean="0"/>
              <a:t>(</a:t>
            </a:r>
            <a:br>
              <a:rPr lang="en-GB" sz="1600" dirty="0" smtClean="0"/>
            </a:br>
            <a:r>
              <a:rPr lang="en-GB" sz="1600" dirty="0" smtClean="0"/>
              <a:t>nature=DOMAIN</a:t>
            </a:r>
            <a:r>
              <a:rPr lang="en-GB" sz="1600" dirty="0"/>
              <a:t>)</a:t>
            </a:r>
          </a:p>
          <a:p>
            <a:pPr algn="ctr"/>
            <a:r>
              <a:rPr lang="en-GB" sz="2000" dirty="0" smtClean="0"/>
              <a:t>v2.MyRestApi</a:t>
            </a:r>
            <a:endParaRPr lang="en-GB" sz="2000" dirty="0"/>
          </a:p>
        </p:txBody>
      </p:sp>
      <p:sp>
        <p:nvSpPr>
          <p:cNvPr id="7" name="Rectangle 6"/>
          <p:cNvSpPr/>
          <p:nvPr/>
        </p:nvSpPr>
        <p:spPr>
          <a:xfrm>
            <a:off x="1403648" y="476672"/>
            <a:ext cx="2664296" cy="576064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 err="1" smtClean="0"/>
              <a:t>AcceptHeaderService</a:t>
            </a:r>
            <a:endParaRPr lang="en-GB" dirty="0"/>
          </a:p>
        </p:txBody>
      </p:sp>
      <p:cxnSp>
        <p:nvCxnSpPr>
          <p:cNvPr id="9" name="Straight Arrow Connector 8"/>
          <p:cNvCxnSpPr/>
          <p:nvPr/>
        </p:nvCxnSpPr>
        <p:spPr>
          <a:xfrm>
            <a:off x="683568" y="2160388"/>
            <a:ext cx="720080" cy="0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4" idx="3"/>
            <a:endCxn id="5" idx="1"/>
          </p:cNvCxnSpPr>
          <p:nvPr/>
        </p:nvCxnSpPr>
        <p:spPr>
          <a:xfrm flipV="1">
            <a:off x="4067944" y="2128621"/>
            <a:ext cx="648072" cy="760319"/>
          </a:xfrm>
          <a:prstGeom prst="straightConnector1">
            <a:avLst/>
          </a:prstGeom>
          <a:ln w="1905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 flipV="1">
            <a:off x="2699792" y="1052736"/>
            <a:ext cx="0" cy="504056"/>
          </a:xfrm>
          <a:prstGeom prst="straightConnector1">
            <a:avLst/>
          </a:prstGeom>
          <a:ln w="19050">
            <a:prstDash val="sysDash"/>
            <a:headEnd type="none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578182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10</Words>
  <Application>Microsoft Office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2</cp:revision>
  <dcterms:created xsi:type="dcterms:W3CDTF">2015-12-22T09:38:32Z</dcterms:created>
  <dcterms:modified xsi:type="dcterms:W3CDTF">2015-12-22T09:47:40Z</dcterms:modified>
</cp:coreProperties>
</file>

<file path=docProps/thumbnail.jpeg>
</file>